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1204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70D30-A7AA-4ED6-9CCB-A5B0250C9A5A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21DB7-A0D4-4674-98E1-66C8B3F22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754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70D30-A7AA-4ED6-9CCB-A5B0250C9A5A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21DB7-A0D4-4674-98E1-66C8B3F22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430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70D30-A7AA-4ED6-9CCB-A5B0250C9A5A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21DB7-A0D4-4674-98E1-66C8B3F22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39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70D30-A7AA-4ED6-9CCB-A5B0250C9A5A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21DB7-A0D4-4674-98E1-66C8B3F22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2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70D30-A7AA-4ED6-9CCB-A5B0250C9A5A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21DB7-A0D4-4674-98E1-66C8B3F22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305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70D30-A7AA-4ED6-9CCB-A5B0250C9A5A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21DB7-A0D4-4674-98E1-66C8B3F22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007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70D30-A7AA-4ED6-9CCB-A5B0250C9A5A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21DB7-A0D4-4674-98E1-66C8B3F22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140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70D30-A7AA-4ED6-9CCB-A5B0250C9A5A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21DB7-A0D4-4674-98E1-66C8B3F22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312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70D30-A7AA-4ED6-9CCB-A5B0250C9A5A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21DB7-A0D4-4674-98E1-66C8B3F22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07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70D30-A7AA-4ED6-9CCB-A5B0250C9A5A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21DB7-A0D4-4674-98E1-66C8B3F22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882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70D30-A7AA-4ED6-9CCB-A5B0250C9A5A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21DB7-A0D4-4674-98E1-66C8B3F22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677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70D30-A7AA-4ED6-9CCB-A5B0250C9A5A}" type="datetimeFigureOut">
              <a:rPr lang="en-US" smtClean="0"/>
              <a:t>5/18/2014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21DB7-A0D4-4674-98E1-66C8B3F22F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443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7330" y="-345082"/>
            <a:ext cx="5079309" cy="7303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72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3129" y="0"/>
            <a:ext cx="486833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2934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222" y="0"/>
            <a:ext cx="6861778" cy="6861778"/>
          </a:xfrm>
        </p:spPr>
      </p:pic>
      <p:cxnSp>
        <p:nvCxnSpPr>
          <p:cNvPr id="6" name="Straight Connector 5"/>
          <p:cNvCxnSpPr/>
          <p:nvPr/>
        </p:nvCxnSpPr>
        <p:spPr>
          <a:xfrm flipH="1" flipV="1">
            <a:off x="4050792" y="2688336"/>
            <a:ext cx="73152" cy="1033272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4069080" y="3721608"/>
            <a:ext cx="54864" cy="466344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3593592" y="4187952"/>
            <a:ext cx="457200" cy="905256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096512" y="4261104"/>
            <a:ext cx="548640" cy="722376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745736" y="5093208"/>
            <a:ext cx="301752" cy="41148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4110228" y="3634740"/>
            <a:ext cx="699516" cy="62636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9230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9975" y="2000250"/>
            <a:ext cx="1924050" cy="2857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9968" y="20369"/>
            <a:ext cx="5358384" cy="6844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458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569" y="0"/>
            <a:ext cx="7095270" cy="6858000"/>
          </a:xfrm>
        </p:spPr>
      </p:pic>
    </p:spTree>
    <p:extLst>
      <p:ext uri="{BB962C8B-B14F-4D97-AF65-F5344CB8AC3E}">
        <p14:creationId xmlns:p14="http://schemas.microsoft.com/office/powerpoint/2010/main" val="32958244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Smith</dc:creator>
  <cp:lastModifiedBy>Mike Smith</cp:lastModifiedBy>
  <cp:revision>3</cp:revision>
  <dcterms:created xsi:type="dcterms:W3CDTF">2014-05-18T05:00:28Z</dcterms:created>
  <dcterms:modified xsi:type="dcterms:W3CDTF">2014-05-18T05:20:01Z</dcterms:modified>
</cp:coreProperties>
</file>